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4"/>
  </p:notesMasterIdLst>
  <p:sldIdLst>
    <p:sldId id="503" r:id="rId5"/>
    <p:sldId id="513" r:id="rId6"/>
    <p:sldId id="526" r:id="rId7"/>
    <p:sldId id="521" r:id="rId8"/>
    <p:sldId id="527" r:id="rId9"/>
    <p:sldId id="523" r:id="rId10"/>
    <p:sldId id="525" r:id="rId11"/>
    <p:sldId id="524" r:id="rId12"/>
    <p:sldId id="51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C"/>
    <a:srgbClr val="D9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EB465-AF86-4C4B-86C0-A576200EF0F8}" v="22" dt="2025-09-18T11:39:11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behant Sylvain" userId="8d6b70cc-25e7-4abd-ad48-5cf96db99da3" providerId="ADAL" clId="{8DCF4815-3018-46C9-B973-D3A335233AC7}"/>
    <pc:docChg chg="undo custSel addSld delSld modSld sldOrd">
      <pc:chgData name="Marbehant Sylvain" userId="8d6b70cc-25e7-4abd-ad48-5cf96db99da3" providerId="ADAL" clId="{8DCF4815-3018-46C9-B973-D3A335233AC7}" dt="2025-09-18T11:59:08.213" v="2609" actId="20577"/>
      <pc:docMkLst>
        <pc:docMk/>
      </pc:docMkLst>
      <pc:sldChg chg="del">
        <pc:chgData name="Marbehant Sylvain" userId="8d6b70cc-25e7-4abd-ad48-5cf96db99da3" providerId="ADAL" clId="{8DCF4815-3018-46C9-B973-D3A335233AC7}" dt="2025-09-18T09:28:21.121" v="500" actId="2696"/>
        <pc:sldMkLst>
          <pc:docMk/>
          <pc:sldMk cId="1291236306" sldId="263"/>
        </pc:sldMkLst>
      </pc:sldChg>
      <pc:sldChg chg="modSp mod">
        <pc:chgData name="Marbehant Sylvain" userId="8d6b70cc-25e7-4abd-ad48-5cf96db99da3" providerId="ADAL" clId="{8DCF4815-3018-46C9-B973-D3A335233AC7}" dt="2025-09-18T11:57:13.575" v="2598" actId="20577"/>
        <pc:sldMkLst>
          <pc:docMk/>
          <pc:sldMk cId="2297259157" sldId="503"/>
        </pc:sldMkLst>
        <pc:spChg chg="mod">
          <ac:chgData name="Marbehant Sylvain" userId="8d6b70cc-25e7-4abd-ad48-5cf96db99da3" providerId="ADAL" clId="{8DCF4815-3018-46C9-B973-D3A335233AC7}" dt="2025-09-18T11:57:13.575" v="2598" actId="20577"/>
          <ac:spMkLst>
            <pc:docMk/>
            <pc:sldMk cId="2297259157" sldId="503"/>
            <ac:spMk id="2" creationId="{EDA1679D-55AD-DF57-93AB-327A980743A7}"/>
          </ac:spMkLst>
        </pc:spChg>
        <pc:spChg chg="mod">
          <ac:chgData name="Marbehant Sylvain" userId="8d6b70cc-25e7-4abd-ad48-5cf96db99da3" providerId="ADAL" clId="{8DCF4815-3018-46C9-B973-D3A335233AC7}" dt="2025-09-18T09:17:05.378" v="221" actId="6549"/>
          <ac:spMkLst>
            <pc:docMk/>
            <pc:sldMk cId="2297259157" sldId="503"/>
            <ac:spMk id="6" creationId="{519BE819-B361-E378-1C5C-0FCA6993A43D}"/>
          </ac:spMkLst>
        </pc:spChg>
      </pc:sldChg>
      <pc:sldChg chg="modSp mod">
        <pc:chgData name="Marbehant Sylvain" userId="8d6b70cc-25e7-4abd-ad48-5cf96db99da3" providerId="ADAL" clId="{8DCF4815-3018-46C9-B973-D3A335233AC7}" dt="2025-09-18T09:23:41.378" v="330" actId="113"/>
        <pc:sldMkLst>
          <pc:docMk/>
          <pc:sldMk cId="165163832" sldId="513"/>
        </pc:sldMkLst>
        <pc:spChg chg="mod">
          <ac:chgData name="Marbehant Sylvain" userId="8d6b70cc-25e7-4abd-ad48-5cf96db99da3" providerId="ADAL" clId="{8DCF4815-3018-46C9-B973-D3A335233AC7}" dt="2025-09-18T09:11:55.286" v="51" actId="20577"/>
          <ac:spMkLst>
            <pc:docMk/>
            <pc:sldMk cId="165163832" sldId="513"/>
            <ac:spMk id="4" creationId="{30F16515-D7F8-B1BF-7791-A9B1A7666D09}"/>
          </ac:spMkLst>
        </pc:spChg>
        <pc:spChg chg="mod">
          <ac:chgData name="Marbehant Sylvain" userId="8d6b70cc-25e7-4abd-ad48-5cf96db99da3" providerId="ADAL" clId="{8DCF4815-3018-46C9-B973-D3A335233AC7}" dt="2025-09-18T09:23:41.378" v="330" actId="113"/>
          <ac:spMkLst>
            <pc:docMk/>
            <pc:sldMk cId="165163832" sldId="513"/>
            <ac:spMk id="22" creationId="{14C09CDE-AF14-E8AA-138F-ECB8E515CECA}"/>
          </ac:spMkLst>
        </pc:spChg>
      </pc:sldChg>
      <pc:sldChg chg="del">
        <pc:chgData name="Marbehant Sylvain" userId="8d6b70cc-25e7-4abd-ad48-5cf96db99da3" providerId="ADAL" clId="{8DCF4815-3018-46C9-B973-D3A335233AC7}" dt="2025-09-18T09:29:14.021" v="568" actId="47"/>
        <pc:sldMkLst>
          <pc:docMk/>
          <pc:sldMk cId="2284228957" sldId="515"/>
        </pc:sldMkLst>
      </pc:sldChg>
      <pc:sldChg chg="del">
        <pc:chgData name="Marbehant Sylvain" userId="8d6b70cc-25e7-4abd-ad48-5cf96db99da3" providerId="ADAL" clId="{8DCF4815-3018-46C9-B973-D3A335233AC7}" dt="2025-09-18T09:29:26.832" v="574" actId="2696"/>
        <pc:sldMkLst>
          <pc:docMk/>
          <pc:sldMk cId="2474664947" sldId="516"/>
        </pc:sldMkLst>
      </pc:sldChg>
      <pc:sldChg chg="addSp modSp mod">
        <pc:chgData name="Marbehant Sylvain" userId="8d6b70cc-25e7-4abd-ad48-5cf96db99da3" providerId="ADAL" clId="{8DCF4815-3018-46C9-B973-D3A335233AC7}" dt="2025-09-18T11:06:55.109" v="1456" actId="1076"/>
        <pc:sldMkLst>
          <pc:docMk/>
          <pc:sldMk cId="526139501" sldId="517"/>
        </pc:sldMkLst>
        <pc:spChg chg="mod">
          <ac:chgData name="Marbehant Sylvain" userId="8d6b70cc-25e7-4abd-ad48-5cf96db99da3" providerId="ADAL" clId="{8DCF4815-3018-46C9-B973-D3A335233AC7}" dt="2025-09-18T09:29:32.119" v="584" actId="20577"/>
          <ac:spMkLst>
            <pc:docMk/>
            <pc:sldMk cId="526139501" sldId="517"/>
            <ac:spMk id="4" creationId="{30F16515-D7F8-B1BF-7791-A9B1A7666D09}"/>
          </ac:spMkLst>
        </pc:spChg>
        <pc:spChg chg="mod">
          <ac:chgData name="Marbehant Sylvain" userId="8d6b70cc-25e7-4abd-ad48-5cf96db99da3" providerId="ADAL" clId="{8DCF4815-3018-46C9-B973-D3A335233AC7}" dt="2025-09-18T11:00:57.421" v="1406" actId="14100"/>
          <ac:spMkLst>
            <pc:docMk/>
            <pc:sldMk cId="526139501" sldId="517"/>
            <ac:spMk id="5" creationId="{7DBA92B3-4AFA-E8AB-20AE-EBF83EED256D}"/>
          </ac:spMkLst>
        </pc:spChg>
        <pc:spChg chg="add mod">
          <ac:chgData name="Marbehant Sylvain" userId="8d6b70cc-25e7-4abd-ad48-5cf96db99da3" providerId="ADAL" clId="{8DCF4815-3018-46C9-B973-D3A335233AC7}" dt="2025-09-18T11:06:55.109" v="1456" actId="1076"/>
          <ac:spMkLst>
            <pc:docMk/>
            <pc:sldMk cId="526139501" sldId="517"/>
            <ac:spMk id="7" creationId="{9D3A4DBE-83FA-601B-0678-34215068EE23}"/>
          </ac:spMkLst>
        </pc:spChg>
        <pc:spChg chg="add mod">
          <ac:chgData name="Marbehant Sylvain" userId="8d6b70cc-25e7-4abd-ad48-5cf96db99da3" providerId="ADAL" clId="{8DCF4815-3018-46C9-B973-D3A335233AC7}" dt="2025-09-18T11:06:21.788" v="1455" actId="14100"/>
          <ac:spMkLst>
            <pc:docMk/>
            <pc:sldMk cId="526139501" sldId="517"/>
            <ac:spMk id="10" creationId="{CF389A1A-402C-FFF6-1EBE-C98EEE701E5C}"/>
          </ac:spMkLst>
        </pc:spChg>
        <pc:spChg chg="add mod">
          <ac:chgData name="Marbehant Sylvain" userId="8d6b70cc-25e7-4abd-ad48-5cf96db99da3" providerId="ADAL" clId="{8DCF4815-3018-46C9-B973-D3A335233AC7}" dt="2025-09-18T11:01:34.171" v="1414"/>
          <ac:spMkLst>
            <pc:docMk/>
            <pc:sldMk cId="526139501" sldId="517"/>
            <ac:spMk id="12" creationId="{1D5B894D-8AD7-4EEE-93C5-E888233B7114}"/>
          </ac:spMkLst>
        </pc:spChg>
        <pc:picChg chg="add mod modCrop">
          <ac:chgData name="Marbehant Sylvain" userId="8d6b70cc-25e7-4abd-ad48-5cf96db99da3" providerId="ADAL" clId="{8DCF4815-3018-46C9-B973-D3A335233AC7}" dt="2025-09-18T11:00:52.146" v="1404" actId="1076"/>
          <ac:picMkLst>
            <pc:docMk/>
            <pc:sldMk cId="526139501" sldId="517"/>
            <ac:picMk id="6" creationId="{53793749-BBC5-C8D7-FFB1-467B49C45041}"/>
          </ac:picMkLst>
        </pc:picChg>
        <pc:picChg chg="add mod modCrop">
          <ac:chgData name="Marbehant Sylvain" userId="8d6b70cc-25e7-4abd-ad48-5cf96db99da3" providerId="ADAL" clId="{8DCF4815-3018-46C9-B973-D3A335233AC7}" dt="2025-09-18T11:01:04.498" v="1408" actId="14100"/>
          <ac:picMkLst>
            <pc:docMk/>
            <pc:sldMk cId="526139501" sldId="517"/>
            <ac:picMk id="9" creationId="{5C837CD3-23ED-3BE0-2954-5634B7BF9C71}"/>
          </ac:picMkLst>
        </pc:picChg>
        <pc:picChg chg="add mod modCrop">
          <ac:chgData name="Marbehant Sylvain" userId="8d6b70cc-25e7-4abd-ad48-5cf96db99da3" providerId="ADAL" clId="{8DCF4815-3018-46C9-B973-D3A335233AC7}" dt="2025-09-18T11:06:07.983" v="1424" actId="14100"/>
          <ac:picMkLst>
            <pc:docMk/>
            <pc:sldMk cId="526139501" sldId="517"/>
            <ac:picMk id="15" creationId="{F5FBEB72-FDA3-5CD2-E92B-149E72F87040}"/>
          </ac:picMkLst>
        </pc:picChg>
      </pc:sldChg>
      <pc:sldChg chg="del ord">
        <pc:chgData name="Marbehant Sylvain" userId="8d6b70cc-25e7-4abd-ad48-5cf96db99da3" providerId="ADAL" clId="{8DCF4815-3018-46C9-B973-D3A335233AC7}" dt="2025-09-18T09:29:16.919" v="571" actId="47"/>
        <pc:sldMkLst>
          <pc:docMk/>
          <pc:sldMk cId="1445962997" sldId="518"/>
        </pc:sldMkLst>
      </pc:sldChg>
      <pc:sldChg chg="del">
        <pc:chgData name="Marbehant Sylvain" userId="8d6b70cc-25e7-4abd-ad48-5cf96db99da3" providerId="ADAL" clId="{8DCF4815-3018-46C9-B973-D3A335233AC7}" dt="2025-09-18T09:13:22.563" v="166" actId="47"/>
        <pc:sldMkLst>
          <pc:docMk/>
          <pc:sldMk cId="2437800668" sldId="519"/>
        </pc:sldMkLst>
      </pc:sldChg>
      <pc:sldChg chg="del">
        <pc:chgData name="Marbehant Sylvain" userId="8d6b70cc-25e7-4abd-ad48-5cf96db99da3" providerId="ADAL" clId="{8DCF4815-3018-46C9-B973-D3A335233AC7}" dt="2025-09-18T09:29:17.553" v="572" actId="47"/>
        <pc:sldMkLst>
          <pc:docMk/>
          <pc:sldMk cId="919621734" sldId="520"/>
        </pc:sldMkLst>
      </pc:sldChg>
      <pc:sldChg chg="addSp delSp modSp add mod">
        <pc:chgData name="Marbehant Sylvain" userId="8d6b70cc-25e7-4abd-ad48-5cf96db99da3" providerId="ADAL" clId="{8DCF4815-3018-46C9-B973-D3A335233AC7}" dt="2025-09-18T11:39:50.617" v="1610" actId="20577"/>
        <pc:sldMkLst>
          <pc:docMk/>
          <pc:sldMk cId="2404097212" sldId="521"/>
        </pc:sldMkLst>
        <pc:spChg chg="mod">
          <ac:chgData name="Marbehant Sylvain" userId="8d6b70cc-25e7-4abd-ad48-5cf96db99da3" providerId="ADAL" clId="{8DCF4815-3018-46C9-B973-D3A335233AC7}" dt="2025-09-18T11:39:50.617" v="1610" actId="20577"/>
          <ac:spMkLst>
            <pc:docMk/>
            <pc:sldMk cId="2404097212" sldId="521"/>
            <ac:spMk id="4" creationId="{E75A4429-C101-4736-CBC8-F3C3F83B0D66}"/>
          </ac:spMkLst>
        </pc:spChg>
        <pc:spChg chg="mod">
          <ac:chgData name="Marbehant Sylvain" userId="8d6b70cc-25e7-4abd-ad48-5cf96db99da3" providerId="ADAL" clId="{8DCF4815-3018-46C9-B973-D3A335233AC7}" dt="2025-09-18T09:27:02.412" v="448" actId="1076"/>
          <ac:spMkLst>
            <pc:docMk/>
            <pc:sldMk cId="2404097212" sldId="521"/>
            <ac:spMk id="22" creationId="{D6CACB88-0337-5F20-A9C0-91D08138E94F}"/>
          </ac:spMkLst>
        </pc:spChg>
        <pc:picChg chg="del">
          <ac:chgData name="Marbehant Sylvain" userId="8d6b70cc-25e7-4abd-ad48-5cf96db99da3" providerId="ADAL" clId="{8DCF4815-3018-46C9-B973-D3A335233AC7}" dt="2025-09-18T09:26:51.091" v="444" actId="478"/>
          <ac:picMkLst>
            <pc:docMk/>
            <pc:sldMk cId="2404097212" sldId="521"/>
            <ac:picMk id="6" creationId="{C37FD7A2-D750-6685-70AD-6F279FD9B420}"/>
          </ac:picMkLst>
        </pc:picChg>
        <pc:picChg chg="add mod">
          <ac:chgData name="Marbehant Sylvain" userId="8d6b70cc-25e7-4abd-ad48-5cf96db99da3" providerId="ADAL" clId="{8DCF4815-3018-46C9-B973-D3A335233AC7}" dt="2025-09-18T09:26:55.006" v="446" actId="1076"/>
          <ac:picMkLst>
            <pc:docMk/>
            <pc:sldMk cId="2404097212" sldId="521"/>
            <ac:picMk id="7" creationId="{2AF49270-3D8D-C9FE-3A3E-F8B918A21297}"/>
          </ac:picMkLst>
        </pc:picChg>
      </pc:sldChg>
      <pc:sldChg chg="addSp delSp modSp add del mod">
        <pc:chgData name="Marbehant Sylvain" userId="8d6b70cc-25e7-4abd-ad48-5cf96db99da3" providerId="ADAL" clId="{8DCF4815-3018-46C9-B973-D3A335233AC7}" dt="2025-09-18T11:39:40.178" v="1584" actId="47"/>
        <pc:sldMkLst>
          <pc:docMk/>
          <pc:sldMk cId="2493168610" sldId="522"/>
        </pc:sldMkLst>
        <pc:spChg chg="mod">
          <ac:chgData name="Marbehant Sylvain" userId="8d6b70cc-25e7-4abd-ad48-5cf96db99da3" providerId="ADAL" clId="{8DCF4815-3018-46C9-B973-D3A335233AC7}" dt="2025-09-18T09:28:05.902" v="498" actId="20577"/>
          <ac:spMkLst>
            <pc:docMk/>
            <pc:sldMk cId="2493168610" sldId="522"/>
            <ac:spMk id="4" creationId="{A8F1FB2B-DB75-1FFE-2FBF-B1CBDC74699C}"/>
          </ac:spMkLst>
        </pc:spChg>
        <pc:spChg chg="add del">
          <ac:chgData name="Marbehant Sylvain" userId="8d6b70cc-25e7-4abd-ad48-5cf96db99da3" providerId="ADAL" clId="{8DCF4815-3018-46C9-B973-D3A335233AC7}" dt="2025-09-18T11:39:06.288" v="1577" actId="21"/>
          <ac:spMkLst>
            <pc:docMk/>
            <pc:sldMk cId="2493168610" sldId="522"/>
            <ac:spMk id="9" creationId="{2988673C-A5CD-AC92-0332-07E053C06166}"/>
          </ac:spMkLst>
        </pc:spChg>
        <pc:spChg chg="del">
          <ac:chgData name="Marbehant Sylvain" userId="8d6b70cc-25e7-4abd-ad48-5cf96db99da3" providerId="ADAL" clId="{8DCF4815-3018-46C9-B973-D3A335233AC7}" dt="2025-09-18T09:28:12.417" v="499" actId="478"/>
          <ac:spMkLst>
            <pc:docMk/>
            <pc:sldMk cId="2493168610" sldId="522"/>
            <ac:spMk id="22" creationId="{CCEA3ED0-7B2F-5903-3220-2C857E9C6A46}"/>
          </ac:spMkLst>
        </pc:spChg>
        <pc:picChg chg="add del mod modCrop">
          <ac:chgData name="Marbehant Sylvain" userId="8d6b70cc-25e7-4abd-ad48-5cf96db99da3" providerId="ADAL" clId="{8DCF4815-3018-46C9-B973-D3A335233AC7}" dt="2025-09-18T11:23:53.863" v="1465" actId="21"/>
          <ac:picMkLst>
            <pc:docMk/>
            <pc:sldMk cId="2493168610" sldId="522"/>
            <ac:picMk id="6" creationId="{675DEC81-ACB4-1F59-242D-2E59CCA2EDF9}"/>
          </ac:picMkLst>
        </pc:picChg>
        <pc:picChg chg="del">
          <ac:chgData name="Marbehant Sylvain" userId="8d6b70cc-25e7-4abd-ad48-5cf96db99da3" providerId="ADAL" clId="{8DCF4815-3018-46C9-B973-D3A335233AC7}" dt="2025-09-18T09:27:48.933" v="450" actId="478"/>
          <ac:picMkLst>
            <pc:docMk/>
            <pc:sldMk cId="2493168610" sldId="522"/>
            <ac:picMk id="7" creationId="{B4DD2D34-48F1-1B99-5B71-B4990F07B57A}"/>
          </ac:picMkLst>
        </pc:picChg>
      </pc:sldChg>
      <pc:sldChg chg="addSp modSp add mod">
        <pc:chgData name="Marbehant Sylvain" userId="8d6b70cc-25e7-4abd-ad48-5cf96db99da3" providerId="ADAL" clId="{8DCF4815-3018-46C9-B973-D3A335233AC7}" dt="2025-09-18T11:58:07.713" v="2602" actId="313"/>
        <pc:sldMkLst>
          <pc:docMk/>
          <pc:sldMk cId="1070447989" sldId="523"/>
        </pc:sldMkLst>
        <pc:spChg chg="mod">
          <ac:chgData name="Marbehant Sylvain" userId="8d6b70cc-25e7-4abd-ad48-5cf96db99da3" providerId="ADAL" clId="{8DCF4815-3018-46C9-B973-D3A335233AC7}" dt="2025-09-18T10:49:47.249" v="705" actId="20577"/>
          <ac:spMkLst>
            <pc:docMk/>
            <pc:sldMk cId="1070447989" sldId="523"/>
            <ac:spMk id="4" creationId="{03B214C7-D5CF-AC39-2CD0-1437830D2BFB}"/>
          </ac:spMkLst>
        </pc:spChg>
        <pc:spChg chg="add mod">
          <ac:chgData name="Marbehant Sylvain" userId="8d6b70cc-25e7-4abd-ad48-5cf96db99da3" providerId="ADAL" clId="{8DCF4815-3018-46C9-B973-D3A335233AC7}" dt="2025-09-18T11:58:07.713" v="2602" actId="313"/>
          <ac:spMkLst>
            <pc:docMk/>
            <pc:sldMk cId="1070447989" sldId="523"/>
            <ac:spMk id="8" creationId="{D30D8A1C-5E55-314E-F145-F5DDECF79CF1}"/>
          </ac:spMkLst>
        </pc:spChg>
        <pc:picChg chg="add mod">
          <ac:chgData name="Marbehant Sylvain" userId="8d6b70cc-25e7-4abd-ad48-5cf96db99da3" providerId="ADAL" clId="{8DCF4815-3018-46C9-B973-D3A335233AC7}" dt="2025-09-18T09:28:53.526" v="565"/>
          <ac:picMkLst>
            <pc:docMk/>
            <pc:sldMk cId="1070447989" sldId="523"/>
            <ac:picMk id="6" creationId="{7B492893-4BC1-3B16-A7D1-50BA61B6C5E9}"/>
          </ac:picMkLst>
        </pc:picChg>
        <pc:picChg chg="add mod">
          <ac:chgData name="Marbehant Sylvain" userId="8d6b70cc-25e7-4abd-ad48-5cf96db99da3" providerId="ADAL" clId="{8DCF4815-3018-46C9-B973-D3A335233AC7}" dt="2025-09-18T11:24:55.998" v="1471" actId="1076"/>
          <ac:picMkLst>
            <pc:docMk/>
            <pc:sldMk cId="1070447989" sldId="523"/>
            <ac:picMk id="9" creationId="{675DEC81-ACB4-1F59-242D-2E59CCA2EDF9}"/>
          </ac:picMkLst>
        </pc:picChg>
      </pc:sldChg>
      <pc:sldChg chg="addSp modSp add mod">
        <pc:chgData name="Marbehant Sylvain" userId="8d6b70cc-25e7-4abd-ad48-5cf96db99da3" providerId="ADAL" clId="{8DCF4815-3018-46C9-B973-D3A335233AC7}" dt="2025-09-18T11:26:26.597" v="1560" actId="20577"/>
        <pc:sldMkLst>
          <pc:docMk/>
          <pc:sldMk cId="350183236" sldId="524"/>
        </pc:sldMkLst>
        <pc:spChg chg="add mod">
          <ac:chgData name="Marbehant Sylvain" userId="8d6b70cc-25e7-4abd-ad48-5cf96db99da3" providerId="ADAL" clId="{8DCF4815-3018-46C9-B973-D3A335233AC7}" dt="2025-09-18T11:26:26.597" v="1560" actId="20577"/>
          <ac:spMkLst>
            <pc:docMk/>
            <pc:sldMk cId="350183236" sldId="524"/>
            <ac:spMk id="2" creationId="{0B9A4522-699C-6375-28BC-A472FF24023E}"/>
          </ac:spMkLst>
        </pc:spChg>
        <pc:picChg chg="add mod">
          <ac:chgData name="Marbehant Sylvain" userId="8d6b70cc-25e7-4abd-ad48-5cf96db99da3" providerId="ADAL" clId="{8DCF4815-3018-46C9-B973-D3A335233AC7}" dt="2025-09-18T11:25:18.799" v="1475"/>
          <ac:picMkLst>
            <pc:docMk/>
            <pc:sldMk cId="350183236" sldId="524"/>
            <ac:picMk id="6" creationId="{D8091DCD-724A-FCA6-D71A-F1B899D4314C}"/>
          </ac:picMkLst>
        </pc:picChg>
      </pc:sldChg>
      <pc:sldChg chg="modSp add mod">
        <pc:chgData name="Marbehant Sylvain" userId="8d6b70cc-25e7-4abd-ad48-5cf96db99da3" providerId="ADAL" clId="{8DCF4815-3018-46C9-B973-D3A335233AC7}" dt="2025-09-18T11:59:08.213" v="2609" actId="20577"/>
        <pc:sldMkLst>
          <pc:docMk/>
          <pc:sldMk cId="119376801" sldId="525"/>
        </pc:sldMkLst>
        <pc:spChg chg="mod">
          <ac:chgData name="Marbehant Sylvain" userId="8d6b70cc-25e7-4abd-ad48-5cf96db99da3" providerId="ADAL" clId="{8DCF4815-3018-46C9-B973-D3A335233AC7}" dt="2025-09-18T11:59:08.213" v="2609" actId="20577"/>
          <ac:spMkLst>
            <pc:docMk/>
            <pc:sldMk cId="119376801" sldId="525"/>
            <ac:spMk id="8" creationId="{143ADBB0-E0F1-3179-7E34-3037B9D9D441}"/>
          </ac:spMkLst>
        </pc:spChg>
      </pc:sldChg>
      <pc:sldChg chg="add del">
        <pc:chgData name="Marbehant Sylvain" userId="8d6b70cc-25e7-4abd-ad48-5cf96db99da3" providerId="ADAL" clId="{8DCF4815-3018-46C9-B973-D3A335233AC7}" dt="2025-09-18T09:29:23.777" v="573" actId="2696"/>
        <pc:sldMkLst>
          <pc:docMk/>
          <pc:sldMk cId="3374382948" sldId="525"/>
        </pc:sldMkLst>
      </pc:sldChg>
      <pc:sldChg chg="new del">
        <pc:chgData name="Marbehant Sylvain" userId="8d6b70cc-25e7-4abd-ad48-5cf96db99da3" providerId="ADAL" clId="{8DCF4815-3018-46C9-B973-D3A335233AC7}" dt="2025-09-18T11:26:51.176" v="1562" actId="680"/>
        <pc:sldMkLst>
          <pc:docMk/>
          <pc:sldMk cId="3467059980" sldId="525"/>
        </pc:sldMkLst>
      </pc:sldChg>
      <pc:sldChg chg="addSp delSp modSp add mod">
        <pc:chgData name="Marbehant Sylvain" userId="8d6b70cc-25e7-4abd-ad48-5cf96db99da3" providerId="ADAL" clId="{8DCF4815-3018-46C9-B973-D3A335233AC7}" dt="2025-09-18T11:37:02.515" v="1574" actId="14100"/>
        <pc:sldMkLst>
          <pc:docMk/>
          <pc:sldMk cId="3590806420" sldId="526"/>
        </pc:sldMkLst>
        <pc:picChg chg="del">
          <ac:chgData name="Marbehant Sylvain" userId="8d6b70cc-25e7-4abd-ad48-5cf96db99da3" providerId="ADAL" clId="{8DCF4815-3018-46C9-B973-D3A335233AC7}" dt="2025-09-18T11:36:48.267" v="1568" actId="478"/>
          <ac:picMkLst>
            <pc:docMk/>
            <pc:sldMk cId="3590806420" sldId="526"/>
            <ac:picMk id="6" creationId="{0599167E-49C4-9278-3153-26C97BC11DE1}"/>
          </ac:picMkLst>
        </pc:picChg>
        <pc:picChg chg="add mod">
          <ac:chgData name="Marbehant Sylvain" userId="8d6b70cc-25e7-4abd-ad48-5cf96db99da3" providerId="ADAL" clId="{8DCF4815-3018-46C9-B973-D3A335233AC7}" dt="2025-09-18T11:37:02.515" v="1574" actId="14100"/>
          <ac:picMkLst>
            <pc:docMk/>
            <pc:sldMk cId="3590806420" sldId="526"/>
            <ac:picMk id="7" creationId="{413CA7A9-C230-6426-EF1F-7040F75048F5}"/>
          </ac:picMkLst>
        </pc:picChg>
      </pc:sldChg>
      <pc:sldChg chg="addSp modSp add mod">
        <pc:chgData name="Marbehant Sylvain" userId="8d6b70cc-25e7-4abd-ad48-5cf96db99da3" providerId="ADAL" clId="{8DCF4815-3018-46C9-B973-D3A335233AC7}" dt="2025-09-18T11:39:59.278" v="1637" actId="20577"/>
        <pc:sldMkLst>
          <pc:docMk/>
          <pc:sldMk cId="501284213" sldId="527"/>
        </pc:sldMkLst>
        <pc:spChg chg="mod">
          <ac:chgData name="Marbehant Sylvain" userId="8d6b70cc-25e7-4abd-ad48-5cf96db99da3" providerId="ADAL" clId="{8DCF4815-3018-46C9-B973-D3A335233AC7}" dt="2025-09-18T11:39:59.278" v="1637" actId="20577"/>
          <ac:spMkLst>
            <pc:docMk/>
            <pc:sldMk cId="501284213" sldId="527"/>
            <ac:spMk id="4" creationId="{491CA015-F001-B639-8829-99599EAD0FF0}"/>
          </ac:spMkLst>
        </pc:spChg>
        <pc:spChg chg="add mod">
          <ac:chgData name="Marbehant Sylvain" userId="8d6b70cc-25e7-4abd-ad48-5cf96db99da3" providerId="ADAL" clId="{8DCF4815-3018-46C9-B973-D3A335233AC7}" dt="2025-09-18T11:39:31.187" v="1583" actId="113"/>
          <ac:spMkLst>
            <pc:docMk/>
            <pc:sldMk cId="501284213" sldId="527"/>
            <ac:spMk id="9" creationId="{2988673C-A5CD-AC92-0332-07E053C06166}"/>
          </ac:spMkLst>
        </pc:spChg>
        <pc:spChg chg="mod">
          <ac:chgData name="Marbehant Sylvain" userId="8d6b70cc-25e7-4abd-ad48-5cf96db99da3" providerId="ADAL" clId="{8DCF4815-3018-46C9-B973-D3A335233AC7}" dt="2025-09-18T11:39:10.958" v="1579" actId="20577"/>
          <ac:spMkLst>
            <pc:docMk/>
            <pc:sldMk cId="501284213" sldId="527"/>
            <ac:spMk id="22" creationId="{9FB7101D-467F-C153-58C2-BD0F038C59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13AA-1EB3-4F7B-94C2-AFF074020AFC}" type="datetimeFigureOut">
              <a:t>18/09/2025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F5C14-5F40-4A30-AAD5-D1F4231C096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98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8A987-52E6-A5F7-3F36-D2DA27BCB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684B49-ADC7-558C-81E2-FAC90F69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37F34F-8715-DD66-CB6A-23B9C5AF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D5135-F662-5D81-6C0F-463B2A22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4B910-6B8F-8F16-3412-56AD14EB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49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905FA-DC8E-F9E5-E416-5D7A1B9B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4EBE09-BB3D-708F-6BDE-DF289FDA6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0CB172-2C6D-B3C3-F0DD-5AA3612F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8C8075-8E1D-0791-0D99-F9BBDC98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CF91B6-EFF8-46B4-B57A-F1337949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669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B258D1-7DEE-055A-3EA9-D06208467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616C56-80E2-D35E-7C73-7457A00D6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9299C2-5A92-4D2F-8C00-0697EE1A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1230D-F37F-9F50-59B4-1C0ABE69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CEAEAA-42D6-F848-4057-284232DA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34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35929-D1FC-18BB-DC5D-F3AC79BA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89AD2-C8F0-CF8E-F4E7-EBFBBEE8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49212D-339C-3729-81AA-E9C61510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27FD3E-EE02-B860-E5A8-4C98F83F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17F90-CC23-2867-120E-86F790D8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676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CD960-966B-EE96-EE12-5D170ACF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F1824-3FF8-52DF-D9C3-A116C6F0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D0F0F-CC85-5345-E286-A5E6EA18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A887E-3FFA-AC8C-FF4D-AA95AB69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BDD0A-EFB3-84B3-4477-B83B092F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128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37E68-714E-C38C-2FF4-F3EE7823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7460C7-C0AB-85AB-95BF-38EC356FA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B89AF7-5B33-806E-D94A-6D4E0F85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4073B-116A-816C-8507-21496D16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52051A-D7CB-511B-2C29-C1278676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CD87AE-89CB-4393-BCE4-E1A545BC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918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EF8EC-AC66-7C1B-44CE-87A23F6C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68FF0-FCE1-27E1-BE72-5CD87007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1E6D54-130A-DDE8-2050-3506BCB30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855EF9-27ED-0E69-9CAF-17D1D7DAA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7F6CE1-2109-AC0B-1E37-6C1F6280D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B4DE88-8B60-A8A9-FEDB-F988020D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91EE23-65B5-C8E4-ECE8-A5483EC5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C3F9ED-7AC4-26DF-C40F-DCBD7D67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466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BCACC-FE30-998D-F74D-BE133A26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E5B713-E357-80AA-B720-E665584C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15D362-9169-2205-B521-4367EAB9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9DB762-985B-1D3D-8D78-93BCE1E2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445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20A673-A405-EA86-5B0B-6114B9DB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C03D9D-0028-7156-B1F4-6FBD86E8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2EA2FA-7E79-56C1-C491-9A5BB75F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73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AF77E-685B-8B09-FBFA-4F4A831E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4B2107-EC59-6281-84DA-D4EED8A9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3777BF-9A04-0083-625E-86176E6CB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0DEA73-A8F0-3AF0-79CB-7D53404E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6D0C48-C965-5FE9-55EE-AAED415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C6EFBC-4746-D3A4-9B94-A6AFB7DE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38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52D2D-1B4B-E93A-704E-4D1348CA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4EBDB9-6C3F-9877-A301-95676C40F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8307BC-41E2-CBA0-E478-818ABF312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771851-2FD0-4BA4-1A45-307B74CD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951D68-3126-29F7-44C3-A207DDC0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620697-B88E-39F5-BF1C-4D58A74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531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F922BB-8040-0A3E-1F7A-B3CD8948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A1278C-48B4-06B5-2BF8-D354499FC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81E35-F285-2E64-E517-E07AAF168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47B18-C400-4810-AB94-D6E93203012F}" type="datetimeFigureOut">
              <a:rPr lang="fr-BE" smtClean="0"/>
              <a:t>18-09-25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F9F376-CD2C-2643-D390-00FB42D5E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87572-9CFB-776F-2C86-95D6EB0A6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D53CEA-345B-4E3A-94D4-36C0EE94F55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422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5" r:id="rId3"/>
    <p:sldLayoutId id="2147483652" r:id="rId4"/>
    <p:sldLayoutId id="2147483677" r:id="rId5"/>
    <p:sldLayoutId id="2147483678" r:id="rId6"/>
    <p:sldLayoutId id="2147483679" r:id="rId7"/>
    <p:sldLayoutId id="2147483656" r:id="rId8"/>
    <p:sldLayoutId id="214748368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hyperlink" Target="https://unic.eu/storage/app/media/unic4er/Engaged%20Research%20Strategy_final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unic.eu/es/unic-virtual-exchange-handbo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, icon&#10;&#10;Description automatically generated with medium confidence">
            <a:extLst>
              <a:ext uri="{FF2B5EF4-FFF2-40B4-BE49-F238E27FC236}">
                <a16:creationId xmlns:a16="http://schemas.microsoft.com/office/drawing/2014/main" id="{034E72B0-C255-22D1-8E69-3C38673C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1679D-55AD-DF57-93AB-327A98074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494" y="2385753"/>
            <a:ext cx="7796597" cy="2686990"/>
          </a:xfrm>
        </p:spPr>
        <p:txBody>
          <a:bodyPr>
            <a:noAutofit/>
          </a:bodyPr>
          <a:lstStyle/>
          <a:p>
            <a:pPr algn="r"/>
            <a:r>
              <a:rPr lang="fr-BE" sz="4400" dirty="0">
                <a:solidFill>
                  <a:schemeClr val="bg1"/>
                </a:solidFill>
                <a:latin typeface="Proxima Nova Cond Semibold" panose="02000506030000020004"/>
              </a:rPr>
              <a:t>UNIC </a:t>
            </a:r>
            <a:r>
              <a:rPr lang="fr-BE" sz="4400" dirty="0" err="1">
                <a:solidFill>
                  <a:schemeClr val="bg1"/>
                </a:solidFill>
                <a:latin typeface="Proxima Nova Cond Semibold" panose="02000506030000020004"/>
              </a:rPr>
              <a:t>BIP’s</a:t>
            </a:r>
            <a:r>
              <a:rPr lang="fr-BE" sz="4400" dirty="0">
                <a:solidFill>
                  <a:schemeClr val="bg1"/>
                </a:solidFill>
                <a:latin typeface="Proxima Nova Cond Semibold" panose="02000506030000020004"/>
              </a:rPr>
              <a:t> : Learning </a:t>
            </a:r>
            <a:r>
              <a:rPr lang="fr-BE" sz="4400" dirty="0" err="1">
                <a:solidFill>
                  <a:schemeClr val="bg1"/>
                </a:solidFill>
                <a:latin typeface="Proxima Nova Cond Semibold" panose="02000506030000020004"/>
              </a:rPr>
              <a:t>opportunities</a:t>
            </a:r>
            <a:r>
              <a:rPr lang="fr-BE" sz="4400" dirty="0">
                <a:solidFill>
                  <a:schemeClr val="bg1"/>
                </a:solidFill>
                <a:latin typeface="Proxima Nova Cond Semibold" panose="02000506030000020004"/>
              </a:rPr>
              <a:t> to </a:t>
            </a:r>
            <a:r>
              <a:rPr lang="fr-BE" sz="4400" dirty="0" err="1">
                <a:solidFill>
                  <a:schemeClr val="bg1"/>
                </a:solidFill>
                <a:latin typeface="Proxima Nova Cond Semibold" panose="02000506030000020004"/>
              </a:rPr>
              <a:t>get</a:t>
            </a:r>
            <a:r>
              <a:rPr lang="fr-BE" sz="4400" dirty="0">
                <a:solidFill>
                  <a:schemeClr val="bg1"/>
                </a:solidFill>
                <a:latin typeface="Proxima Nova Cond Semibold" panose="02000506030000020004"/>
              </a:rPr>
              <a:t> « </a:t>
            </a:r>
            <a:r>
              <a:rPr lang="fr-BE" sz="4400" dirty="0" err="1">
                <a:solidFill>
                  <a:schemeClr val="bg1"/>
                </a:solidFill>
                <a:latin typeface="Proxima Nova Cond Semibold" panose="02000506030000020004"/>
              </a:rPr>
              <a:t>engaged</a:t>
            </a:r>
            <a:r>
              <a:rPr lang="fr-BE" sz="4400" dirty="0">
                <a:solidFill>
                  <a:schemeClr val="bg1"/>
                </a:solidFill>
                <a:latin typeface="Proxima Nova Cond Semibold" panose="02000506030000020004"/>
              </a:rPr>
              <a:t> »  </a:t>
            </a:r>
            <a:br>
              <a:rPr lang="en-US" sz="4400" dirty="0">
                <a:solidFill>
                  <a:schemeClr val="bg1"/>
                </a:solidFill>
                <a:latin typeface="Open Sauce Sans"/>
              </a:rPr>
            </a:br>
            <a:endParaRPr lang="fr-FR" sz="4400" dirty="0">
              <a:solidFill>
                <a:schemeClr val="bg1"/>
              </a:solidFill>
              <a:latin typeface="Proxima Nova Cond Semibold" panose="020005060300000200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9BE819-B361-E378-1C5C-0FCA6993A43D}"/>
              </a:ext>
            </a:extLst>
          </p:cNvPr>
          <p:cNvSpPr txBox="1">
            <a:spLocks/>
          </p:cNvSpPr>
          <p:nvPr/>
        </p:nvSpPr>
        <p:spPr>
          <a:xfrm>
            <a:off x="559293" y="4873841"/>
            <a:ext cx="8265111" cy="896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Open Sauce Sans"/>
              </a:rPr>
              <a:t>FOREU4ALL Webinar: BIPs in the Context of European University Alliances</a:t>
            </a:r>
            <a:r>
              <a:rPr lang="en-GB" sz="1600" dirty="0">
                <a:solidFill>
                  <a:schemeClr val="bg1"/>
                </a:solidFill>
                <a:latin typeface="Open Sauce Sans"/>
              </a:rPr>
              <a:t> 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  <a:latin typeface="Open Sauce Sans"/>
              </a:rPr>
              <a:t>18 September  2025</a:t>
            </a:r>
            <a:endParaRPr lang="en-FI" sz="1600" dirty="0">
              <a:solidFill>
                <a:schemeClr val="bg1"/>
              </a:solidFill>
              <a:latin typeface="Open Sauce Sans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45C77D3-2225-D789-0EDA-895D19F2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02" y="6030484"/>
            <a:ext cx="736982" cy="36849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A81E935-2D7F-197D-54E4-F32EBBB7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88" y="6030487"/>
            <a:ext cx="736982" cy="36849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F69EC24-9899-F8DB-7228-6F3827BC2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416" y="6011410"/>
            <a:ext cx="736982" cy="368491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E46F92-EDE8-8CED-F695-66999DB0D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5862" y="6012959"/>
            <a:ext cx="2151310" cy="432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62E881-C03B-1CCD-5FAC-5BA8AE97B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356" y="6037391"/>
            <a:ext cx="736982" cy="368491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3E790EE-209F-C790-570B-FCBBABD832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519" y="6030485"/>
            <a:ext cx="736982" cy="3684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E114EA-DA0A-0E71-8684-7C44FF2699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451" y="6030486"/>
            <a:ext cx="736982" cy="368491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F6A5B4F6-AE4E-E981-8032-951D9121E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8281" y="6037391"/>
            <a:ext cx="736982" cy="368491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0AEFBD11-F02C-D0B6-0C54-B8247404A4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1218" y="6037391"/>
            <a:ext cx="736982" cy="36849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236D3B-47A9-3253-82CE-6D7EE52954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5674" y="6007470"/>
            <a:ext cx="390517" cy="390517"/>
          </a:xfrm>
          <a:prstGeom prst="rect">
            <a:avLst/>
          </a:prstGeom>
        </p:spPr>
      </p:pic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DE81B524-5B3D-ED18-CFA3-6052CB2586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5300" y="5997309"/>
            <a:ext cx="432735" cy="4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BB61F8E8-56B1-0AF2-D01A-F48701D31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9188CD0-2D5C-1C32-74D1-35D6ECB901D5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2B9C-C085-1DEE-EF59-9C98D9981418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C1F447B-A9CD-C9FC-C6CE-DF4FCC2A77D6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2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E48F4F-2827-276D-2C5B-0420E65E4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F16515-D7F8-B1BF-7791-A9B1A7666D09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>
                <a:solidFill>
                  <a:srgbClr val="00689C"/>
                </a:solidFill>
              </a:rPr>
              <a:t>UNIC, our European University</a:t>
            </a:r>
            <a:endParaRPr lang="fr-BE" sz="29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BA92B3-4AFA-E8AB-20AE-EBF83EED256D}"/>
              </a:ext>
            </a:extLst>
          </p:cNvPr>
          <p:cNvSpPr txBox="1"/>
          <p:nvPr/>
        </p:nvSpPr>
        <p:spPr>
          <a:xfrm>
            <a:off x="882899" y="1658142"/>
            <a:ext cx="67436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>
                <a:latin typeface="Proxima Nova Cond Semibold" panose="02000506030000020004"/>
                <a:cs typeface="Arial"/>
              </a:rPr>
              <a:t>​</a:t>
            </a:r>
            <a:endParaRPr lang="en-US" sz="2000" dirty="0">
              <a:latin typeface="Proxima Nova Cond Semibold" panose="02000506030000020004"/>
              <a:ea typeface="Calibri"/>
              <a:cs typeface="Arial"/>
            </a:endParaRPr>
          </a:p>
        </p:txBody>
      </p:sp>
      <p:pic>
        <p:nvPicPr>
          <p:cNvPr id="6" name="Image 5" descr="Une image contenant texte, carte, Police&#10;&#10;Description générée automatiquement">
            <a:extLst>
              <a:ext uri="{FF2B5EF4-FFF2-40B4-BE49-F238E27FC236}">
                <a16:creationId xmlns:a16="http://schemas.microsoft.com/office/drawing/2014/main" id="{4B2112B0-AAF2-BFA1-D6A6-45EDB95F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6"/>
          <a:stretch/>
        </p:blipFill>
        <p:spPr>
          <a:xfrm>
            <a:off x="1092598" y="1450930"/>
            <a:ext cx="4450645" cy="433614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4C09CDE-AF14-E8AA-138F-ECB8E515CECA}"/>
              </a:ext>
            </a:extLst>
          </p:cNvPr>
          <p:cNvSpPr txBox="1"/>
          <p:nvPr/>
        </p:nvSpPr>
        <p:spPr>
          <a:xfrm>
            <a:off x="5933345" y="1429720"/>
            <a:ext cx="52157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European University of Post-Industrial Cities </a:t>
            </a:r>
            <a:r>
              <a:rPr lang="en-US" sz="2000" dirty="0"/>
              <a:t>(UNIC) consists of ten universities situated in different countries throughout Europe, representing ten different </a:t>
            </a:r>
            <a:r>
              <a:rPr lang="en-US" sz="2000" b="1" dirty="0"/>
              <a:t>post-industrial cities</a:t>
            </a:r>
            <a:r>
              <a:rPr lang="en-US" sz="2000" dirty="0"/>
              <a:t>, faced with challenges of </a:t>
            </a:r>
            <a:r>
              <a:rPr lang="en-US" sz="2000" b="1" dirty="0"/>
              <a:t>transition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A network of </a:t>
            </a:r>
            <a:r>
              <a:rPr lang="en-US" sz="2000" b="1" dirty="0"/>
              <a:t>Universities</a:t>
            </a:r>
            <a:r>
              <a:rPr lang="en-US" sz="2000" dirty="0"/>
              <a:t> but also of </a:t>
            </a:r>
            <a:r>
              <a:rPr lang="en-US" sz="2000" b="1" dirty="0"/>
              <a:t>Cities</a:t>
            </a:r>
            <a:r>
              <a:rPr lang="en-US" sz="2000" dirty="0"/>
              <a:t> !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16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3A47-E769-4AC9-0EE0-13FE1B6FE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4C366973-0E49-E31B-8B4D-53F16D83E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60D0241-CE23-7D27-0ABD-A57F5A557AD7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254C58-B935-0260-38D2-7B740F9EB840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5F11A7-11F8-ECC0-0EB1-56628AE570EB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3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905039-FF0B-8F97-C822-7A8AE215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83F5DE-BE75-5859-FE9D-3089499FFCAC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>
                <a:solidFill>
                  <a:srgbClr val="00689C"/>
                </a:solidFill>
              </a:rPr>
              <a:t>UNIC, our European University</a:t>
            </a:r>
            <a:endParaRPr lang="fr-BE" sz="29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0FFE10-B1A9-074E-05DA-DD1933F2B0EC}"/>
              </a:ext>
            </a:extLst>
          </p:cNvPr>
          <p:cNvSpPr txBox="1"/>
          <p:nvPr/>
        </p:nvSpPr>
        <p:spPr>
          <a:xfrm>
            <a:off x="882899" y="1658142"/>
            <a:ext cx="67436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>
                <a:latin typeface="Proxima Nova Cond Semibold" panose="02000506030000020004"/>
                <a:cs typeface="Arial"/>
              </a:rPr>
              <a:t>​</a:t>
            </a:r>
            <a:endParaRPr lang="en-US" sz="2000" dirty="0">
              <a:latin typeface="Proxima Nova Cond Semibold" panose="02000506030000020004"/>
              <a:ea typeface="Calibri"/>
              <a:cs typeface="Arial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1E0DAA-322E-EFCF-D9A9-01DD1CBBDF38}"/>
              </a:ext>
            </a:extLst>
          </p:cNvPr>
          <p:cNvSpPr txBox="1"/>
          <p:nvPr/>
        </p:nvSpPr>
        <p:spPr>
          <a:xfrm>
            <a:off x="5933345" y="1429720"/>
            <a:ext cx="52157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European University of Post-Industrial Cities </a:t>
            </a:r>
            <a:r>
              <a:rPr lang="en-US" sz="2000" dirty="0"/>
              <a:t>(UNIC) consists of ten universities situated in different countries throughout Europe, representing ten different </a:t>
            </a:r>
            <a:r>
              <a:rPr lang="en-US" sz="2000" b="1" dirty="0"/>
              <a:t>post-industrial cities</a:t>
            </a:r>
            <a:r>
              <a:rPr lang="en-US" sz="2000" dirty="0"/>
              <a:t>, faced with challenges of </a:t>
            </a:r>
            <a:r>
              <a:rPr lang="en-US" sz="2000" b="1" dirty="0"/>
              <a:t>transition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A network of </a:t>
            </a:r>
            <a:r>
              <a:rPr lang="en-US" sz="2000" b="1" dirty="0"/>
              <a:t>Universities</a:t>
            </a:r>
            <a:r>
              <a:rPr lang="en-US" sz="2000" dirty="0"/>
              <a:t> but also of </a:t>
            </a:r>
            <a:r>
              <a:rPr lang="en-US" sz="2000" b="1" dirty="0"/>
              <a:t>Cities</a:t>
            </a:r>
            <a:r>
              <a:rPr lang="en-US" sz="2000" dirty="0"/>
              <a:t> !</a:t>
            </a:r>
          </a:p>
          <a:p>
            <a:endParaRPr lang="en-US" sz="20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3CA7A9-C230-6426-EF1F-7040F7504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33" y="1429720"/>
            <a:ext cx="4246461" cy="42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36E1-2B31-F9D2-C0F3-1D8A562FC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3D9F3A0C-9E6B-C702-C45A-DC87E3D7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C86F53C-572B-BC5B-3348-0BFAB437EA65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7D9417-FB82-5B37-6793-A5E0569FF989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148421-9768-1F36-EB9A-C0B382A7829C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4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3FBA7D-0823-1C4E-C528-FC739DF9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5A4429-C101-4736-CBC8-F3C3F83B0D66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>
                <a:solidFill>
                  <a:srgbClr val="00689C"/>
                </a:solidFill>
              </a:rPr>
              <a:t>UNIC Engaged research &amp; Challenge based learning</a:t>
            </a:r>
            <a:endParaRPr lang="fr-BE" sz="29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3CD2E7-3AC5-F0A8-4EC9-1CB7D7639334}"/>
              </a:ext>
            </a:extLst>
          </p:cNvPr>
          <p:cNvSpPr txBox="1"/>
          <p:nvPr/>
        </p:nvSpPr>
        <p:spPr>
          <a:xfrm>
            <a:off x="882899" y="1658142"/>
            <a:ext cx="67436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>
                <a:latin typeface="Proxima Nova Cond Semibold" panose="02000506030000020004"/>
                <a:cs typeface="Arial"/>
              </a:rPr>
              <a:t>​</a:t>
            </a:r>
            <a:endParaRPr lang="en-US" sz="2000" dirty="0">
              <a:latin typeface="Proxima Nova Cond Semibold" panose="02000506030000020004"/>
              <a:ea typeface="Calibri"/>
              <a:cs typeface="Arial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CACB88-0337-5F20-A9C0-91D08138E94F}"/>
              </a:ext>
            </a:extLst>
          </p:cNvPr>
          <p:cNvSpPr txBox="1"/>
          <p:nvPr/>
        </p:nvSpPr>
        <p:spPr>
          <a:xfrm>
            <a:off x="8105313" y="1262361"/>
            <a:ext cx="30438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 unifying framework for research policies and systems that puts the </a:t>
            </a:r>
            <a:r>
              <a:rPr lang="en-US" sz="2000" b="1" dirty="0"/>
              <a:t>engagement</a:t>
            </a:r>
            <a:r>
              <a:rPr lang="en-US" sz="2000" dirty="0"/>
              <a:t> and involvement of </a:t>
            </a:r>
            <a:r>
              <a:rPr lang="en-US" sz="2000" b="1" dirty="0"/>
              <a:t>citizens, civil society, and public/cities</a:t>
            </a:r>
            <a:r>
              <a:rPr lang="en-US" sz="2000" dirty="0"/>
              <a:t> at the heart of delivering excellence in research and innovation for </a:t>
            </a:r>
            <a:r>
              <a:rPr lang="en-US" sz="2000" b="1" dirty="0"/>
              <a:t>societal impact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…being entangled with actual challenges and people. 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F49270-3D8D-C9FE-3A3E-F8B918A21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18" y="1316334"/>
            <a:ext cx="6845652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156FB-B51E-1C16-7602-D8800E55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AE5D1D75-A9CC-832B-5EDF-896FCBD60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CA0B49A-6950-A938-ED2F-85D5EE2A3FE2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284027-2FCD-D9BE-53F5-9472B342BFD5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60D6DC-87F2-9EF7-EA6D-B804AE75211C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5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DF3D68-1D26-68C7-4388-8D3F1A87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1CA015-F001-B639-8829-99599EAD0FF0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>
                <a:solidFill>
                  <a:srgbClr val="00689C"/>
                </a:solidFill>
              </a:rPr>
              <a:t>UNIC Engaged research &amp; challenge based learning </a:t>
            </a:r>
            <a:endParaRPr lang="fr-BE" sz="29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ABA185-C6B1-ED41-E95B-EF6409878153}"/>
              </a:ext>
            </a:extLst>
          </p:cNvPr>
          <p:cNvSpPr txBox="1"/>
          <p:nvPr/>
        </p:nvSpPr>
        <p:spPr>
          <a:xfrm>
            <a:off x="882899" y="1658142"/>
            <a:ext cx="67436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>
                <a:latin typeface="Proxima Nova Cond Semibold" panose="02000506030000020004"/>
                <a:cs typeface="Arial"/>
              </a:rPr>
              <a:t>​</a:t>
            </a:r>
            <a:endParaRPr lang="en-US" sz="2000" dirty="0">
              <a:latin typeface="Proxima Nova Cond Semibold" panose="02000506030000020004"/>
              <a:ea typeface="Calibri"/>
              <a:cs typeface="Arial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B7101D-467F-C153-58C2-BD0F038C5905}"/>
              </a:ext>
            </a:extLst>
          </p:cNvPr>
          <p:cNvSpPr txBox="1"/>
          <p:nvPr/>
        </p:nvSpPr>
        <p:spPr>
          <a:xfrm>
            <a:off x="8105313" y="1262361"/>
            <a:ext cx="3043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B1FBFF-A83F-2E70-84CE-63B564737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18" y="1316334"/>
            <a:ext cx="6845652" cy="48643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988673C-A5CD-AC92-0332-07E053C06166}"/>
              </a:ext>
            </a:extLst>
          </p:cNvPr>
          <p:cNvSpPr txBox="1"/>
          <p:nvPr/>
        </p:nvSpPr>
        <p:spPr>
          <a:xfrm>
            <a:off x="8252369" y="1387311"/>
            <a:ext cx="30328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effectLst/>
              </a:rPr>
              <a:t>Challenge-Based Learning (CBL) is </a:t>
            </a:r>
          </a:p>
          <a:p>
            <a:pPr>
              <a:buNone/>
            </a:pPr>
            <a:r>
              <a:rPr lang="en-US" dirty="0"/>
              <a:t>a teaching and learning strategy where students, with support from teachers and experts, identify complex </a:t>
            </a:r>
            <a:r>
              <a:rPr lang="en-US" b="1" dirty="0"/>
              <a:t>real-world challenges</a:t>
            </a:r>
            <a:r>
              <a:rPr lang="en-US" dirty="0"/>
              <a:t> and collaboratively develop innovative solutions.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0128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134B8-3F13-F90C-D80C-63A8AC0C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2179DDF6-E9E6-ED05-BC07-519245274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2C2535C-9A8A-9019-CC3E-B6E80C8BD2BC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714CC3-BBA1-9151-2EB2-E790DF971535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B7D37E-9A5E-54DB-3C5A-0AC560840CB9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6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0C4F3C-9B7A-19B9-50EC-D0583CC3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B214C7-D5CF-AC39-2CD0-1437830D2BFB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>
                <a:solidFill>
                  <a:srgbClr val="00689C"/>
                </a:solidFill>
              </a:rPr>
              <a:t>Summer School “Ageing Well Together in Liège”</a:t>
            </a:r>
            <a:endParaRPr lang="fr-BE" sz="29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06B10E-EA15-C93F-9541-927A882A8729}"/>
              </a:ext>
            </a:extLst>
          </p:cNvPr>
          <p:cNvSpPr txBox="1"/>
          <p:nvPr/>
        </p:nvSpPr>
        <p:spPr>
          <a:xfrm>
            <a:off x="882899" y="1658142"/>
            <a:ext cx="67436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>
                <a:latin typeface="Proxima Nova Cond Semibold" panose="02000506030000020004"/>
                <a:cs typeface="Arial"/>
              </a:rPr>
              <a:t>​</a:t>
            </a:r>
            <a:endParaRPr lang="en-US" sz="2000" dirty="0">
              <a:latin typeface="Proxima Nova Cond Semibold" panose="02000506030000020004"/>
              <a:ea typeface="Calibri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0D8A1C-5E55-314E-F145-F5DDECF79CF1}"/>
              </a:ext>
            </a:extLst>
          </p:cNvPr>
          <p:cNvSpPr txBox="1"/>
          <p:nvPr/>
        </p:nvSpPr>
        <p:spPr>
          <a:xfrm>
            <a:off x="5643184" y="1483816"/>
            <a:ext cx="50759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“We believe that aging well in place, and specifically in post-industrial, super-diverse contexts, calls for </a:t>
            </a:r>
            <a:r>
              <a:rPr lang="en-US" b="1" i="1" dirty="0"/>
              <a:t>multi-disciplinary research and co-design </a:t>
            </a:r>
            <a:r>
              <a:rPr lang="en-US" i="1" dirty="0"/>
              <a:t>of end-users’ driven solutions. This one-week, charge-free Summer School will bring together academics and specialists from </a:t>
            </a:r>
            <a:r>
              <a:rPr lang="en-US" b="1" i="1" dirty="0"/>
              <a:t>health (nursing) sciences, gerontology and </a:t>
            </a:r>
            <a:r>
              <a:rPr lang="en-US" b="1" i="1" dirty="0" err="1"/>
              <a:t>gerontechnologies</a:t>
            </a:r>
            <a:r>
              <a:rPr lang="en-US" b="1" i="1" dirty="0"/>
              <a:t>, well-being, intergenerational solidarity and migration, leisure for older adults, communications and engineering, architecture and urbanism, epidemiology, cognitive functions, participatory design</a:t>
            </a:r>
            <a:r>
              <a:rPr lang="en-US" i="1" dirty="0"/>
              <a:t>… which all will contribute to the multi-disciplinary coaching of the participants.”</a:t>
            </a:r>
            <a:endParaRPr lang="fr-BE" i="1" dirty="0"/>
          </a:p>
        </p:txBody>
      </p:sp>
      <p:pic>
        <p:nvPicPr>
          <p:cNvPr id="9" name="Image 8" descr="Une image contenant texte, arbre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675DEC81-ACB4-1F59-242D-2E59CCA2E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1647" r="23377" b="-1647"/>
          <a:stretch>
            <a:fillRect/>
          </a:stretch>
        </p:blipFill>
        <p:spPr>
          <a:xfrm>
            <a:off x="1132740" y="1483816"/>
            <a:ext cx="4204661" cy="45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4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93AD-FD52-0B35-AF81-5EFF8A23A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0104E8D2-DEB6-DCF4-3917-B6D837C61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451CAA9-BB8D-F502-89A4-618C1923DB8C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2EC279-33BE-6F70-2B13-4C0C20586598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CD61E9A-D11E-958E-8F8D-139201CAC3C7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7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A0A6CC-F3FE-1451-C61D-782AA1098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95E0FB-130B-F3C1-7F3C-CAD3A70F56D2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>
                <a:solidFill>
                  <a:srgbClr val="00689C"/>
                </a:solidFill>
              </a:rPr>
              <a:t>Summer School “Ageing Well Together in Liège”</a:t>
            </a:r>
            <a:endParaRPr lang="fr-BE" sz="29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AB2034-191B-F099-AC67-D0D1683C0EA0}"/>
              </a:ext>
            </a:extLst>
          </p:cNvPr>
          <p:cNvSpPr txBox="1"/>
          <p:nvPr/>
        </p:nvSpPr>
        <p:spPr>
          <a:xfrm>
            <a:off x="882899" y="1658142"/>
            <a:ext cx="67436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>
                <a:latin typeface="Proxima Nova Cond Semibold" panose="02000506030000020004"/>
                <a:cs typeface="Arial"/>
              </a:rPr>
              <a:t>​</a:t>
            </a:r>
            <a:endParaRPr lang="en-US" sz="2000" dirty="0">
              <a:latin typeface="Proxima Nova Cond Semibold" panose="02000506030000020004"/>
              <a:ea typeface="Calibri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3ADBB0-E0F1-3179-7E34-3037B9D9D441}"/>
              </a:ext>
            </a:extLst>
          </p:cNvPr>
          <p:cNvSpPr txBox="1"/>
          <p:nvPr/>
        </p:nvSpPr>
        <p:spPr>
          <a:xfrm>
            <a:off x="5643184" y="1483816"/>
            <a:ext cx="50759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30 Participants from 5 UNIC Universities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 fields of </a:t>
            </a:r>
            <a:r>
              <a:rPr lang="en-US" dirty="0" err="1"/>
              <a:t>expertises</a:t>
            </a:r>
            <a:r>
              <a:rPr lang="en-US" dirty="0"/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Existing MOOC for the </a:t>
            </a:r>
            <a:r>
              <a:rPr lang="en-US"/>
              <a:t>online component;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days of intense collaborative work, encounter with stakeholders and citizens, field visit, presentations and lectures. </a:t>
            </a:r>
            <a:endParaRPr lang="fr-BE" dirty="0"/>
          </a:p>
        </p:txBody>
      </p:sp>
      <p:pic>
        <p:nvPicPr>
          <p:cNvPr id="9" name="Image 8" descr="Une image contenant texte, arbre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93DEDF90-F346-F10E-05E8-E7B97EB84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1647" r="23377" b="-1647"/>
          <a:stretch>
            <a:fillRect/>
          </a:stretch>
        </p:blipFill>
        <p:spPr>
          <a:xfrm>
            <a:off x="1132740" y="1483816"/>
            <a:ext cx="4204661" cy="45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1B39-DAFC-7F08-EDAA-09B9DBDA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B7B54269-AC42-19E4-E101-F8C69002A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C36C86F-0AFB-59CB-F017-92294C1AD95A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62E995-10B0-ECD2-944E-65AC99C96691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2C6D5D-D1F5-9C8A-3927-FDD705DB70DD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8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FE4F40-80A7-2BE5-D3AC-1E312432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94E20A6-ACD7-5C73-A029-155CCC485C06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>
                <a:solidFill>
                  <a:srgbClr val="00689C"/>
                </a:solidFill>
              </a:rPr>
              <a:t>Summer School “Ageing Well in Liège”</a:t>
            </a:r>
            <a:endParaRPr lang="fr-BE" sz="29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9A7AB1-21FA-976D-1822-CBE00B3F19F0}"/>
              </a:ext>
            </a:extLst>
          </p:cNvPr>
          <p:cNvSpPr txBox="1"/>
          <p:nvPr/>
        </p:nvSpPr>
        <p:spPr>
          <a:xfrm>
            <a:off x="882899" y="1658142"/>
            <a:ext cx="67436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>
                <a:latin typeface="Proxima Nova Cond Semibold" panose="02000506030000020004"/>
                <a:cs typeface="Arial"/>
              </a:rPr>
              <a:t>​</a:t>
            </a:r>
            <a:endParaRPr lang="en-US" sz="2000" dirty="0">
              <a:latin typeface="Proxima Nova Cond Semibold" panose="02000506030000020004"/>
              <a:ea typeface="Calibri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9A4522-699C-6375-28BC-A472FF24023E}"/>
              </a:ext>
            </a:extLst>
          </p:cNvPr>
          <p:cNvSpPr txBox="1"/>
          <p:nvPr/>
        </p:nvSpPr>
        <p:spPr>
          <a:xfrm>
            <a:off x="5688184" y="1483816"/>
            <a:ext cx="46292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 Challenges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Rethinking an every-day life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App for </a:t>
            </a:r>
            <a:r>
              <a:rPr lang="en-US" dirty="0" err="1"/>
              <a:t>lonelisness</a:t>
            </a:r>
            <a:r>
              <a:rPr lang="en-US" dirty="0"/>
              <a:t>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Honor the perspectives of Marginalized elders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Resilience for slight cognitive impairment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and aging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Re-designing the museum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Re-designing the shopping </a:t>
            </a:r>
            <a:r>
              <a:rPr lang="en-US" dirty="0" err="1"/>
              <a:t>cnter</a:t>
            </a:r>
            <a:r>
              <a:rPr lang="en-US" dirty="0"/>
              <a:t>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Friendly/Unfriendly living </a:t>
            </a:r>
            <a:r>
              <a:rPr lang="en-US" dirty="0" err="1"/>
              <a:t>envripnments</a:t>
            </a:r>
            <a:r>
              <a:rPr lang="en-US" dirty="0"/>
              <a:t> for ageing : a heat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Stakeholders and citizens available to work on every challenge.</a:t>
            </a:r>
            <a:endParaRPr lang="fr-BE" dirty="0"/>
          </a:p>
        </p:txBody>
      </p:sp>
      <p:pic>
        <p:nvPicPr>
          <p:cNvPr id="6" name="Image 5" descr="Une image contenant texte, arbre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D8091DCD-724A-FCA6-D71A-F1B899D43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1647" r="23377" b="-1647"/>
          <a:stretch>
            <a:fillRect/>
          </a:stretch>
        </p:blipFill>
        <p:spPr>
          <a:xfrm>
            <a:off x="1132740" y="1483816"/>
            <a:ext cx="4204661" cy="45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BB61F8E8-56B1-0AF2-D01A-F48701D31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9188CD0-2D5C-1C32-74D1-35D6ECB901D5}"/>
              </a:ext>
            </a:extLst>
          </p:cNvPr>
          <p:cNvSpPr txBox="1">
            <a:spLocks/>
          </p:cNvSpPr>
          <p:nvPr/>
        </p:nvSpPr>
        <p:spPr>
          <a:xfrm>
            <a:off x="497709" y="507903"/>
            <a:ext cx="13720709" cy="808431"/>
          </a:xfrm>
          <a:prstGeom prst="rect">
            <a:avLst/>
          </a:prstGeom>
        </p:spPr>
        <p:txBody>
          <a:bodyPr vert="horz" wrap="none" lIns="91440" tIns="45720" rIns="91440" bIns="45720" numCol="2" spcCol="72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solidFill>
                <a:srgbClr val="00689C"/>
              </a:solidFill>
              <a:latin typeface="Open Sauce Sans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2B9C-C085-1DEE-EF59-9C98D9981418}"/>
              </a:ext>
            </a:extLst>
          </p:cNvPr>
          <p:cNvSpPr txBox="1">
            <a:spLocks/>
          </p:cNvSpPr>
          <p:nvPr/>
        </p:nvSpPr>
        <p:spPr>
          <a:xfrm>
            <a:off x="8218024" y="5926237"/>
            <a:ext cx="2685327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Deliverable Title</a:t>
            </a:r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C1F447B-A9CD-C9FC-C6CE-DF4FCC2A77D6}"/>
              </a:ext>
            </a:extLst>
          </p:cNvPr>
          <p:cNvSpPr txBox="1">
            <a:spLocks/>
          </p:cNvSpPr>
          <p:nvPr/>
        </p:nvSpPr>
        <p:spPr>
          <a:xfrm>
            <a:off x="10162572" y="5926237"/>
            <a:ext cx="1539433" cy="56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>
                <a:solidFill>
                  <a:schemeClr val="bg1"/>
                </a:solidFill>
                <a:latin typeface="Open Sauce Sans" pitchFamily="2" charset="77"/>
              </a:rPr>
              <a:t>//</a:t>
            </a:r>
            <a:fld id="{317B9744-531D-A343-B83D-A6B3DEE41735}" type="slidenum">
              <a:rPr lang="en-GB" sz="1800" smtClean="0">
                <a:solidFill>
                  <a:schemeClr val="bg1"/>
                </a:solidFill>
                <a:latin typeface="Open Sauce Sans" pitchFamily="2" charset="77"/>
              </a:rPr>
              <a:t>9</a:t>
            </a:fld>
            <a:endParaRPr lang="en-FI" sz="1800">
              <a:solidFill>
                <a:schemeClr val="bg1"/>
              </a:solidFill>
              <a:latin typeface="Open Sauce Sans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E48F4F-2827-276D-2C5B-0420E65E4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139" y="5921674"/>
            <a:ext cx="1167079" cy="5666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F16515-D7F8-B1BF-7791-A9B1A7666D09}"/>
              </a:ext>
            </a:extLst>
          </p:cNvPr>
          <p:cNvSpPr txBox="1"/>
          <p:nvPr/>
        </p:nvSpPr>
        <p:spPr>
          <a:xfrm>
            <a:off x="882899" y="578881"/>
            <a:ext cx="10266218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340"/>
            <a:r>
              <a:rPr lang="en-GB" sz="2900" b="1" dirty="0" err="1">
                <a:solidFill>
                  <a:srgbClr val="00689C"/>
                </a:solidFill>
              </a:rPr>
              <a:t>Ressources</a:t>
            </a:r>
            <a:endParaRPr lang="en-GB" sz="2900" b="1" dirty="0">
              <a:solidFill>
                <a:srgbClr val="00689C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BA92B3-4AFA-E8AB-20AE-EBF83EED256D}"/>
              </a:ext>
            </a:extLst>
          </p:cNvPr>
          <p:cNvSpPr txBox="1"/>
          <p:nvPr/>
        </p:nvSpPr>
        <p:spPr>
          <a:xfrm>
            <a:off x="811511" y="4940777"/>
            <a:ext cx="2579298" cy="105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BE" sz="2000" kern="100" dirty="0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The UNIC </a:t>
            </a:r>
            <a:r>
              <a:rPr lang="fr-BE" sz="2000" kern="100" dirty="0" err="1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Handbook</a:t>
            </a:r>
            <a:r>
              <a:rPr lang="fr-BE" sz="2000" kern="100" dirty="0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on Physical and Virtual </a:t>
            </a:r>
            <a:r>
              <a:rPr lang="fr-BE" sz="2000" kern="100" dirty="0" err="1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Mobility</a:t>
            </a:r>
            <a:r>
              <a:rPr lang="fr-BE" sz="2000" kern="100" dirty="0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793749-BBC5-C8D7-FFB1-467B49C450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307" t="19194" r="36659" b="9685"/>
          <a:stretch>
            <a:fillRect/>
          </a:stretch>
        </p:blipFill>
        <p:spPr>
          <a:xfrm>
            <a:off x="871896" y="1316334"/>
            <a:ext cx="2458528" cy="35083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3A4DBE-83FA-601B-0678-34215068EE23}"/>
              </a:ext>
            </a:extLst>
          </p:cNvPr>
          <p:cNvSpPr txBox="1"/>
          <p:nvPr/>
        </p:nvSpPr>
        <p:spPr>
          <a:xfrm>
            <a:off x="3679211" y="4940776"/>
            <a:ext cx="3003640" cy="105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BE" sz="2000" kern="100" dirty="0" err="1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Teaching</a:t>
            </a:r>
            <a:r>
              <a:rPr lang="fr-BE" sz="2000" kern="100" dirty="0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</a:rPr>
              <a:t> and Learning in Blended Intensive Programmes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837CD3-23ED-3BE0-2954-5634B7BF9C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873" t="9938" r="22350" b="5391"/>
          <a:stretch>
            <a:fillRect/>
          </a:stretch>
        </p:blipFill>
        <p:spPr>
          <a:xfrm>
            <a:off x="3704611" y="1316334"/>
            <a:ext cx="3003640" cy="35083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389A1A-402C-FFF6-1EBE-C98EEE701E5C}"/>
              </a:ext>
            </a:extLst>
          </p:cNvPr>
          <p:cNvSpPr txBox="1"/>
          <p:nvPr/>
        </p:nvSpPr>
        <p:spPr>
          <a:xfrm>
            <a:off x="6971254" y="4986966"/>
            <a:ext cx="2685327" cy="72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BE" sz="2000" kern="100" dirty="0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UNIC </a:t>
            </a:r>
            <a:r>
              <a:rPr lang="fr-BE" sz="2000" kern="100" dirty="0" err="1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Engaged</a:t>
            </a:r>
            <a:r>
              <a:rPr lang="fr-BE" sz="2000" kern="100" dirty="0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fr-BE" sz="2000" kern="100" dirty="0" err="1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research</a:t>
            </a:r>
            <a:r>
              <a:rPr lang="fr-BE" sz="2000" kern="100" dirty="0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fr-BE" sz="2000" kern="100" dirty="0" err="1">
                <a:latin typeface="Proxima Nova Cond Semibold" panose="02000506030000020004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strategy</a:t>
            </a:r>
            <a:endParaRPr lang="fr-BE" sz="2000" kern="100" dirty="0">
              <a:latin typeface="Proxima Nova Cond Semibold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5FBEB72-FDA3-5CD2-E92B-149E72F8704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963" t="20228" r="36614" b="8442"/>
          <a:stretch>
            <a:fillRect/>
          </a:stretch>
        </p:blipFill>
        <p:spPr>
          <a:xfrm>
            <a:off x="6971254" y="1316334"/>
            <a:ext cx="2500550" cy="35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95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E4D542F8D0D47A269E526672B1ADD" ma:contentTypeVersion="18" ma:contentTypeDescription="Een nieuw document maken." ma:contentTypeScope="" ma:versionID="f3648f647419da97cd140e0d560a87b7">
  <xsd:schema xmlns:xsd="http://www.w3.org/2001/XMLSchema" xmlns:xs="http://www.w3.org/2001/XMLSchema" xmlns:p="http://schemas.microsoft.com/office/2006/metadata/properties" xmlns:ns2="cd0c8c6d-463a-40c1-8f8b-fcfabbf0cc96" xmlns:ns3="09427e8d-9427-4fe8-8eac-5d52e31d76b7" targetNamespace="http://schemas.microsoft.com/office/2006/metadata/properties" ma:root="true" ma:fieldsID="bf8ceb75599170c95c88761eeff2fe26" ns2:_="" ns3:_="">
    <xsd:import namespace="cd0c8c6d-463a-40c1-8f8b-fcfabbf0cc96"/>
    <xsd:import namespace="09427e8d-9427-4fe8-8eac-5d52e31d7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c8c6d-463a-40c1-8f8b-fcfabbf0c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27e8d-9427-4fe8-8eac-5d52e31d7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7b66f9-a97d-4ad5-81d4-4f06baefaf1c}" ma:internalName="TaxCatchAll" ma:showField="CatchAllData" ma:web="09427e8d-9427-4fe8-8eac-5d52e31d7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0c8c6d-463a-40c1-8f8b-fcfabbf0cc96">
      <Terms xmlns="http://schemas.microsoft.com/office/infopath/2007/PartnerControls"/>
    </lcf76f155ced4ddcb4097134ff3c332f>
    <TaxCatchAll xmlns="09427e8d-9427-4fe8-8eac-5d52e31d76b7" xsi:nil="true"/>
  </documentManagement>
</p:properties>
</file>

<file path=customXml/itemProps1.xml><?xml version="1.0" encoding="utf-8"?>
<ds:datastoreItem xmlns:ds="http://schemas.openxmlformats.org/officeDocument/2006/customXml" ds:itemID="{24BD9B3F-472B-4974-BF21-3975075C6007}">
  <ds:schemaRefs>
    <ds:schemaRef ds:uri="09427e8d-9427-4fe8-8eac-5d52e31d76b7"/>
    <ds:schemaRef ds:uri="cd0c8c6d-463a-40c1-8f8b-fcfabbf0cc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65664F-0B82-4AD5-9321-4C1DB74709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2837DE-36D7-416B-964D-4DE7966D192B}">
  <ds:schemaRefs>
    <ds:schemaRef ds:uri="09427e8d-9427-4fe8-8eac-5d52e31d76b7"/>
    <ds:schemaRef ds:uri="cd0c8c6d-463a-40c1-8f8b-fcfabbf0cc9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29085</TotalTime>
  <Words>488</Words>
  <Application>Microsoft Office PowerPoint</Application>
  <PresentationFormat>Grand écran</PresentationFormat>
  <Paragraphs>120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Open Sauce Sans</vt:lpstr>
      <vt:lpstr>Proxima Nova Cond Semibold</vt:lpstr>
      <vt:lpstr>Thème Office</vt:lpstr>
      <vt:lpstr>UNIC BIP’s : Learning opportunities to get « engaged »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 à l’ULiège</dc:title>
  <dc:creator>Hautekeer Florence</dc:creator>
  <cp:lastModifiedBy>Marbehant Sylvain</cp:lastModifiedBy>
  <cp:revision>5</cp:revision>
  <dcterms:created xsi:type="dcterms:W3CDTF">2024-06-03T12:06:47Z</dcterms:created>
  <dcterms:modified xsi:type="dcterms:W3CDTF">2025-09-18T11:59:12Z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0x010100243E4D542F8D0D47A269E526672B1ADD</vt:lpwstr>
  </property>
  <property fmtid="{D5CDD505-2E9C-101B-9397-08002B2CF9AE}" pid="3" name="MediaServiceImageTags">
    <vt:lpwstr/>
  </property>
</Properties>
</file>